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2079F-34E3-4A9E-86D5-3DCB9C066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37B156-CFA1-4A45-BEC1-3DAD8A47F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43848-2150-4022-A531-A08B7B4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D4E1A-87A3-4B17-9AFC-A3C85B20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64D4A8-2C87-49F9-A45C-F949B63C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2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88CD5-36A2-49A1-B834-AF766167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A2E46E-3432-47CB-A7E0-4784C0867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B11EAD-8EDE-49CB-AD84-0363DA40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FB5A56-3A28-4FED-99AF-6C307544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64B30-CE2D-4E79-B62D-745F2DA2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7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CF9019-990B-454C-982B-87ACDEDC3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64AD47-0049-422B-9FDB-1DA240D92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E3FF9-F035-4D13-9414-53733861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C1739-D572-48EB-856D-38DD2153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AC70C-A514-4DC4-B6D9-16FE1B0B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9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6AE3E-CDEE-40F3-A76B-373EA161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C65603-5A9C-4478-B96F-6E231C5E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76A16E-C4FF-42B5-B90C-E50DD2C0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845D0-2466-45B6-8A30-77B1A1AB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B82BF-49E4-45BC-AAC7-CE9F21A3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9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32EBE-1736-4186-931E-BF97FE79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4CA73-971B-4634-AF35-6781167F2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088AB1-32BD-43E9-9D45-F70992DB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2BF6C-99E3-4C30-A318-4EF4AF5B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994C4-4202-4E4D-BC10-A40412DF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26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C3DF7-F26B-4B49-B04D-4C989B30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CBE2B-E3D5-42FD-9EF4-C77220CB5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F58BE1-6F8E-4D52-A38F-D69CCF684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3A4B83-995D-4900-BC99-DE88D43A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56F991-3A19-45B2-A3FA-62AC6B8C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B0AB0-3B80-41AC-9868-2ABE09B97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2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B7F77-F4DE-4AB6-9EA1-44FF7C35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C0B8F6-664C-4823-9BA5-0D0F39E85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ECFEDB-D48A-4AE7-8120-2C6575C6D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43807A-B670-4EC8-8A4D-3B9B13273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AC9BC25-8F14-47EA-971F-AA6CFB046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4B90A9-2562-4995-A650-5CB0ACC9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BA6A44-4884-49DC-A96E-5F238AAB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7E08B78-D786-4881-BFA1-B04B7CEF6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8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A50EE6-B7A5-4289-B222-D7F00B3F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2E8850-D13D-49BD-80B8-6FB3F17B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329C9A-33D0-40F9-AE44-A0C16A9B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50CBAE-5CD4-4B7B-A305-73532A7DA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8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95E358-9BD8-4A7F-9B15-B1642F8A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2C5515-2DCC-4097-9893-0B7F790A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ABBE6D-F0EF-4D89-AA7A-C1BB3CC0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4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F6C55-3113-43D0-8A1A-86023C69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247EB-6A2C-4234-8F7B-10B5FACE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8A2411-698E-450A-97D9-E2557A991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192D2D-6737-46E2-A2AA-B96675AA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FB58B4-0F1D-49B9-9356-79B09DDF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1B623A-49DD-4020-96F0-24580E7B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1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C3E35-6D78-480A-8A26-FC80EB9A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0B5AFA-8B6B-456A-9E38-B82F0A71F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61A6CB-6A71-4C05-8E72-62F2CFA11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844FA3-0529-40C2-A5A1-7E7BE3C0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6AA10F-6C4A-43D1-92B1-8C683F5A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29468B-2393-437A-BA78-AA9E91A2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46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0893E-635D-4BF2-8004-75D3FF93D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B2E176-A653-4B15-95FD-10D2E5C3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5CEEA-C643-4712-8A07-0037CBE70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3F9CE-BF35-459D-A4A7-DC3EBC464E9A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B1E6F2-3C00-4344-97E3-422F545E0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3B954C-9553-4077-91F5-631F048A9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A37F-1521-4510-A9F8-3E1D3042D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41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tu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D071E3-029F-42CA-9F54-CFBB0EA470F7}"/>
              </a:ext>
            </a:extLst>
          </p:cNvPr>
          <p:cNvSpPr txBox="1"/>
          <p:nvPr/>
        </p:nvSpPr>
        <p:spPr>
          <a:xfrm>
            <a:off x="2900357" y="159391"/>
            <a:ext cx="6085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АЛМАТИНСКИЙ ТЕХНОЛОГИЧЕСКИЙ УНИВЕРСИТЕТ</a:t>
            </a:r>
          </a:p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https://atu.kz/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3A935A-2DEC-40FF-A1F1-086982317C2E}"/>
              </a:ext>
            </a:extLst>
          </p:cNvPr>
          <p:cNvSpPr txBox="1"/>
          <p:nvPr/>
        </p:nvSpPr>
        <p:spPr>
          <a:xfrm>
            <a:off x="3447260" y="1157681"/>
            <a:ext cx="499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«____________________»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    «____________________»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47D80-8E22-41F9-A28A-90AE83991476}"/>
              </a:ext>
            </a:extLst>
          </p:cNvPr>
          <p:cNvSpPr txBox="1"/>
          <p:nvPr/>
        </p:nvSpPr>
        <p:spPr>
          <a:xfrm>
            <a:off x="3849931" y="2155971"/>
            <a:ext cx="4773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                                                                  »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</a:t>
            </a:r>
          </a:p>
        </p:txBody>
      </p:sp>
      <p:pic>
        <p:nvPicPr>
          <p:cNvPr id="1026" name="Picture 2" descr="Методический отдел">
            <a:extLst>
              <a:ext uri="{FF2B5EF4-FFF2-40B4-BE49-F238E27FC236}">
                <a16:creationId xmlns:a16="http://schemas.microsoft.com/office/drawing/2014/main" id="{E22E3BAF-9971-4E32-9054-865FF86F7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37" y="3154261"/>
            <a:ext cx="2032495" cy="203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6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00AD9E0-9969-4887-9846-E91813524AE8}"/>
              </a:ext>
            </a:extLst>
          </p:cNvPr>
          <p:cNvSpPr/>
          <p:nvPr/>
        </p:nvSpPr>
        <p:spPr>
          <a:xfrm>
            <a:off x="3188906" y="528543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технических наук,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оцент кафедры ТПП, профессор АТУ</a:t>
            </a:r>
          </a:p>
          <a:p>
            <a:pPr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Раб.тел.:8 (727) 396-71-33 (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109)</a:t>
            </a:r>
          </a:p>
          <a:p>
            <a:pPr algn="ctr"/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Эл.адрес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s.abzhanova@atu.kz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D3A53A1-E48A-41CC-9B7A-21122A0A31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4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6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2" descr="Методический отдел">
            <a:extLst>
              <a:ext uri="{FF2B5EF4-FFF2-40B4-BE49-F238E27FC236}">
                <a16:creationId xmlns:a16="http://schemas.microsoft.com/office/drawing/2014/main" id="{91737981-F6BF-4FD6-970E-1065526D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0481" cy="7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254BBE-28AD-44D1-B50D-25B552420F28}"/>
              </a:ext>
            </a:extLst>
          </p:cNvPr>
          <p:cNvSpPr txBox="1"/>
          <p:nvPr/>
        </p:nvSpPr>
        <p:spPr>
          <a:xfrm>
            <a:off x="4119081" y="402455"/>
            <a:ext cx="226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74156F-85D7-4871-A7AC-3B5D92AE11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1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6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2" descr="Методический отдел">
            <a:extLst>
              <a:ext uri="{FF2B5EF4-FFF2-40B4-BE49-F238E27FC236}">
                <a16:creationId xmlns:a16="http://schemas.microsoft.com/office/drawing/2014/main" id="{91737981-F6BF-4FD6-970E-1065526D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0481" cy="7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5AE88D-2072-402C-A560-0D41A6322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4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6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2" descr="Методический отдел">
            <a:extLst>
              <a:ext uri="{FF2B5EF4-FFF2-40B4-BE49-F238E27FC236}">
                <a16:creationId xmlns:a16="http://schemas.microsoft.com/office/drawing/2014/main" id="{91737981-F6BF-4FD6-970E-1065526D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0481" cy="7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8E9B75-4EC1-4569-AD09-9E7A0B5EBC28}"/>
              </a:ext>
            </a:extLst>
          </p:cNvPr>
          <p:cNvSpPr txBox="1"/>
          <p:nvPr/>
        </p:nvSpPr>
        <p:spPr>
          <a:xfrm>
            <a:off x="4026716" y="201227"/>
            <a:ext cx="345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52340B-C347-4528-95EF-5A5ACFFFF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6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744607C-DDA9-456E-B5FB-7D692D779DE5}"/>
              </a:ext>
            </a:extLst>
          </p:cNvPr>
          <p:cNvSpPr txBox="1"/>
          <p:nvPr/>
        </p:nvSpPr>
        <p:spPr>
          <a:xfrm>
            <a:off x="4026716" y="5553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2" descr="Методический отдел">
            <a:extLst>
              <a:ext uri="{FF2B5EF4-FFF2-40B4-BE49-F238E27FC236}">
                <a16:creationId xmlns:a16="http://schemas.microsoft.com/office/drawing/2014/main" id="{91737981-F6BF-4FD6-970E-1065526DB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447" y="1702965"/>
            <a:ext cx="2248249" cy="225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F09B14-BF83-448A-931F-E97B295C8019}"/>
              </a:ext>
            </a:extLst>
          </p:cNvPr>
          <p:cNvSpPr txBox="1"/>
          <p:nvPr/>
        </p:nvSpPr>
        <p:spPr>
          <a:xfrm>
            <a:off x="3682767" y="1191237"/>
            <a:ext cx="3087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476A-8DE9-4CA9-A66B-E93377DE80F2}"/>
              </a:ext>
            </a:extLst>
          </p:cNvPr>
          <p:cNvSpPr txBox="1"/>
          <p:nvPr/>
        </p:nvSpPr>
        <p:spPr>
          <a:xfrm>
            <a:off x="2467884" y="4117792"/>
            <a:ext cx="640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лекции: кафедра «ТПП», корпус 2-А,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___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1E614C-912B-47F8-858D-6D5C16373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71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98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Калабина</dc:creator>
  <cp:lastModifiedBy>Анастасия Калабина</cp:lastModifiedBy>
  <cp:revision>4</cp:revision>
  <dcterms:created xsi:type="dcterms:W3CDTF">2019-12-09T08:36:04Z</dcterms:created>
  <dcterms:modified xsi:type="dcterms:W3CDTF">2019-12-09T08:50:07Z</dcterms:modified>
</cp:coreProperties>
</file>